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3"/>
  </p:notesMasterIdLst>
  <p:sldIdLst>
    <p:sldId id="329" r:id="rId3"/>
    <p:sldId id="336" r:id="rId4"/>
    <p:sldId id="369" r:id="rId5"/>
    <p:sldId id="370" r:id="rId6"/>
    <p:sldId id="371" r:id="rId7"/>
    <p:sldId id="372" r:id="rId8"/>
    <p:sldId id="373" r:id="rId9"/>
    <p:sldId id="376" r:id="rId10"/>
    <p:sldId id="374" r:id="rId11"/>
    <p:sldId id="375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329"/>
            <p14:sldId id="336"/>
            <p14:sldId id="369"/>
            <p14:sldId id="370"/>
            <p14:sldId id="371"/>
            <p14:sldId id="372"/>
            <p14:sldId id="373"/>
            <p14:sldId id="376"/>
            <p14:sldId id="374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8FF4"/>
    <a:srgbClr val="FFFF00"/>
    <a:srgbClr val="6833FD"/>
    <a:srgbClr val="E4DD4C"/>
    <a:srgbClr val="EC4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66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8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전체선택 클릭 시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querySelector</a:t>
            </a:r>
            <a:r>
              <a:rPr lang="ko-KR" altLang="en-US" sz="2000" b="1" dirty="0" smtClean="0"/>
              <a:t>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Checkbox</a:t>
            </a:r>
            <a:r>
              <a:rPr lang="ko-KR" altLang="en-US" sz="2000" b="1" dirty="0" smtClean="0"/>
              <a:t>를 모두 선택</a:t>
            </a:r>
            <a:endParaRPr lang="en-US" altLang="ko-KR" sz="2000" b="1" dirty="0" smtClean="0"/>
          </a:p>
          <a:p>
            <a:r>
              <a:rPr lang="en-US" altLang="ko-KR" sz="2000" b="1" dirty="0" err="1" smtClean="0"/>
              <a:t>Checkbox.checked</a:t>
            </a:r>
            <a:r>
              <a:rPr lang="en-US" altLang="ko-KR" sz="2000" b="1" dirty="0" smtClean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473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1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55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Drawer </a:t>
            </a:r>
            <a:r>
              <a:rPr lang="ko-KR" altLang="en-US" sz="2000" b="1" dirty="0" smtClean="0"/>
              <a:t>메뉴</a:t>
            </a:r>
            <a:endParaRPr lang="en-US" altLang="ko-KR" sz="2000" b="1" dirty="0"/>
          </a:p>
          <a:p>
            <a:r>
              <a:rPr lang="ko-KR" altLang="en-US" sz="2000" b="1" dirty="0" smtClean="0"/>
              <a:t>위치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날씨 정보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en-US" altLang="ko-KR" sz="2000" b="1" dirty="0" smtClean="0"/>
              <a:t>-&gt; </a:t>
            </a:r>
            <a:r>
              <a:rPr lang="ko-KR" altLang="en-US" sz="2000" b="1" dirty="0" smtClean="0"/>
              <a:t>화면 구현 시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Drawer</a:t>
            </a:r>
            <a:r>
              <a:rPr lang="ko-KR" altLang="en-US" sz="2000" b="1" dirty="0" smtClean="0"/>
              <a:t>메뉴가 아닌 </a:t>
            </a:r>
            <a:r>
              <a:rPr lang="ko-KR" altLang="en-US" sz="2000" b="1" dirty="0" err="1" smtClean="0"/>
              <a:t>네비게이션</a:t>
            </a:r>
            <a:r>
              <a:rPr lang="ko-KR" altLang="en-US" sz="2000" b="1" dirty="0" smtClean="0"/>
              <a:t> 메뉴</a:t>
            </a:r>
            <a:endParaRPr lang="en-US" altLang="ko-KR" sz="2000" b="1" dirty="0" smtClean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3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4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픽토그램</a:t>
            </a:r>
            <a:r>
              <a:rPr lang="ko-KR" altLang="en-US" dirty="0" smtClean="0"/>
              <a:t> 이미지 사용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73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채팅화</a:t>
            </a:r>
            <a:r>
              <a:rPr lang="ko-KR" altLang="en-US" sz="3200" b="1" dirty="0"/>
              <a:t>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8591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에서 아이콘의 크기가 너무 큰 경우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416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가이드 </a:t>
            </a:r>
            <a:r>
              <a:rPr lang="ko-KR" altLang="en-US" sz="3200" b="1" dirty="0" err="1" smtClean="0"/>
              <a:t>매칭화면</a:t>
            </a:r>
            <a:r>
              <a:rPr lang="en-US" altLang="ko-KR" sz="3200" b="1" dirty="0" smtClean="0"/>
              <a:t>(</a:t>
            </a:r>
            <a:r>
              <a:rPr lang="ko-KR" altLang="en-US" sz="3200" b="1" dirty="0" err="1" smtClean="0"/>
              <a:t>모바일</a:t>
            </a:r>
            <a:r>
              <a:rPr lang="ko-KR" altLang="en-US" sz="3200" b="1" dirty="0" smtClean="0"/>
              <a:t> 화면설계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8470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Border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=""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 smtClean="0"/>
              <a:t>(footer </a:t>
            </a:r>
            <a:r>
              <a:rPr lang="ko-KR" altLang="en-US" sz="3200" b="1" dirty="0" smtClean="0"/>
              <a:t>추가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Table </a:t>
            </a:r>
            <a:r>
              <a:rPr lang="ko-KR" altLang="en-US" sz="2000" b="1" dirty="0" smtClean="0"/>
              <a:t>태그를 이용해서 제작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8304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1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442</Words>
  <Application>Microsoft Office PowerPoint</Application>
  <PresentationFormat>사용자 지정</PresentationFormat>
  <Paragraphs>108</Paragraphs>
  <Slides>20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2" baseType="lpstr">
      <vt:lpstr>Office 테마</vt:lpstr>
      <vt:lpstr>Office 테마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ezen-033</cp:lastModifiedBy>
  <cp:revision>184</cp:revision>
  <dcterms:created xsi:type="dcterms:W3CDTF">2020-01-15T12:55:20Z</dcterms:created>
  <dcterms:modified xsi:type="dcterms:W3CDTF">2020-01-30T07:08:34Z</dcterms:modified>
</cp:coreProperties>
</file>